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9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17787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48</a:t>
            </a:r>
            <a:endParaRPr lang="en-US" altLang="zh-CN"/>
          </a:p>
        </p:txBody>
      </p:sp>
      <p:pic>
        <p:nvPicPr>
          <p:cNvPr id="4" name="内容占位符 3" descr="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8095" y="1825625"/>
            <a:ext cx="45745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53</a:t>
            </a:r>
            <a:endParaRPr lang="en-US" altLang="zh-CN"/>
          </a:p>
        </p:txBody>
      </p:sp>
      <p:pic>
        <p:nvPicPr>
          <p:cNvPr id="4" name="内容占位符 3" descr="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7130" y="1825625"/>
            <a:ext cx="47771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87520"/>
          </a:xfrm>
        </p:spPr>
        <p:txBody>
          <a:bodyPr/>
          <a:p>
            <a:r>
              <a:rPr lang="en-US" altLang="zh-CN"/>
              <a:t>					18452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13</a:t>
            </a:r>
            <a:endParaRPr lang="en-US" altLang="zh-CN"/>
          </a:p>
        </p:txBody>
      </p:sp>
      <p:pic>
        <p:nvPicPr>
          <p:cNvPr id="4" name="内容占位符 3" descr="13max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7335" y="1825625"/>
            <a:ext cx="4037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1245"/>
          </a:xfrm>
        </p:spPr>
        <p:txBody>
          <a:bodyPr/>
          <a:p>
            <a:r>
              <a:rPr lang="en-US" altLang="zh-CN"/>
              <a:t>				Error </a:t>
            </a:r>
            <a:r>
              <a:rPr lang="en-US" altLang="zh-CN"/>
              <a:t>Block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041 </a:t>
            </a:r>
            <a:r>
              <a:rPr lang="en-US" altLang="zh-CN"/>
              <a:t>error</a:t>
            </a:r>
            <a:endParaRPr lang="en-US" altLang="zh-CN"/>
          </a:p>
        </p:txBody>
      </p:sp>
      <p:pic>
        <p:nvPicPr>
          <p:cNvPr id="4" name="内容占位符 3" descr="041_erro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3175" y="1825625"/>
            <a:ext cx="4564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066 error</a:t>
            </a:r>
            <a:endParaRPr lang="en-US" altLang="zh-CN"/>
          </a:p>
        </p:txBody>
      </p:sp>
      <p:pic>
        <p:nvPicPr>
          <p:cNvPr id="6" name="内容占位符 5" descr="066_erro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5780" y="1825625"/>
            <a:ext cx="60598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041 </a:t>
            </a:r>
            <a:r>
              <a:rPr lang="zh-CN" altLang="en-US"/>
              <a:t>灰度统计图</a:t>
            </a:r>
            <a:endParaRPr lang="zh-CN" altLang="en-US"/>
          </a:p>
        </p:txBody>
      </p:sp>
      <p:pic>
        <p:nvPicPr>
          <p:cNvPr id="4" name="内容占位符 3" descr="041_fr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3325" y="1749425"/>
            <a:ext cx="5850255" cy="4351655"/>
          </a:xfrm>
          <a:prstGeom prst="rect">
            <a:avLst/>
          </a:prstGeom>
        </p:spPr>
      </p:pic>
      <p:pic>
        <p:nvPicPr>
          <p:cNvPr id="5" name="内容占位符 3" descr="041_fr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15" y="1825625"/>
            <a:ext cx="6826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066 </a:t>
            </a:r>
            <a:r>
              <a:rPr lang="zh-CN" altLang="en-US"/>
              <a:t>灰度统计图</a:t>
            </a:r>
            <a:endParaRPr lang="zh-CN" altLang="en-US"/>
          </a:p>
        </p:txBody>
      </p:sp>
      <p:pic>
        <p:nvPicPr>
          <p:cNvPr id="4" name="内容占位符 3" descr="06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3670" y="1608455"/>
            <a:ext cx="5850255" cy="4351655"/>
          </a:xfrm>
          <a:prstGeom prst="rect">
            <a:avLst/>
          </a:prstGeom>
        </p:spPr>
      </p:pic>
      <p:pic>
        <p:nvPicPr>
          <p:cNvPr id="5" name="内容占位符 3" descr="066_fr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040" y="1646555"/>
            <a:ext cx="9525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041 autoAray=30</a:t>
            </a:r>
            <a:endParaRPr lang="en-US" altLang="zh-CN"/>
          </a:p>
        </p:txBody>
      </p:sp>
      <p:pic>
        <p:nvPicPr>
          <p:cNvPr id="4" name="内容占位符 3" descr="041_t=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0845" y="1825625"/>
            <a:ext cx="62890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5" name="内容占位符 4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53410" y="1825625"/>
            <a:ext cx="58839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066 </a:t>
            </a:r>
            <a:r>
              <a:rPr lang="en-US" altLang="zh-CN">
                <a:sym typeface="+mn-ea"/>
              </a:rPr>
              <a:t>autoAray</a:t>
            </a:r>
            <a:r>
              <a:rPr lang="en-US" altLang="zh-CN"/>
              <a:t>=48</a:t>
            </a:r>
            <a:endParaRPr lang="en-US" altLang="zh-CN"/>
          </a:p>
        </p:txBody>
      </p:sp>
      <p:pic>
        <p:nvPicPr>
          <p:cNvPr id="4" name="内容占位符 3" descr="066_t=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3605" y="1825625"/>
            <a:ext cx="53035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041 </a:t>
            </a:r>
            <a:r>
              <a:rPr lang="en-US" altLang="zh-CN">
                <a:sym typeface="+mn-ea"/>
              </a:rPr>
              <a:t>Gmm  k=3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61890" y="2346960"/>
            <a:ext cx="2266950" cy="330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066 </a:t>
            </a:r>
            <a:r>
              <a:rPr lang="en-US" altLang="zh-CN"/>
              <a:t>Gmm  k=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4715" y="2308860"/>
            <a:ext cx="278130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13</a:t>
            </a:r>
            <a:endParaRPr lang="en-US" altLang="zh-CN"/>
          </a:p>
        </p:txBody>
      </p:sp>
      <p:pic>
        <p:nvPicPr>
          <p:cNvPr id="5" name="内容占位符 4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1420" y="1825625"/>
            <a:ext cx="21678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14</a:t>
            </a:r>
            <a:endParaRPr lang="en-US" altLang="zh-CN"/>
          </a:p>
        </p:txBody>
      </p:sp>
      <p:pic>
        <p:nvPicPr>
          <p:cNvPr id="5" name="内容占位符 4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1300" y="1825625"/>
            <a:ext cx="40881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19</a:t>
            </a:r>
            <a:endParaRPr lang="en-US" altLang="zh-CN"/>
          </a:p>
        </p:txBody>
      </p:sp>
      <p:pic>
        <p:nvPicPr>
          <p:cNvPr id="5" name="内容占位符 4" descr="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3525" y="1825625"/>
            <a:ext cx="40436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25</a:t>
            </a:r>
            <a:endParaRPr lang="en-US" altLang="zh-CN"/>
          </a:p>
        </p:txBody>
      </p:sp>
      <p:pic>
        <p:nvPicPr>
          <p:cNvPr id="5" name="内容占位符 4" descr="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69155" y="1825625"/>
            <a:ext cx="28524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26</a:t>
            </a:r>
            <a:endParaRPr lang="en-US" altLang="zh-CN"/>
          </a:p>
        </p:txBody>
      </p:sp>
      <p:pic>
        <p:nvPicPr>
          <p:cNvPr id="7" name="内容占位符 6" descr="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3840" y="1825625"/>
            <a:ext cx="40830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29</a:t>
            </a:r>
            <a:endParaRPr lang="en-US" altLang="zh-CN"/>
          </a:p>
        </p:txBody>
      </p:sp>
      <p:pic>
        <p:nvPicPr>
          <p:cNvPr id="4" name="内容占位符 3" descr="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1835" y="1825625"/>
            <a:ext cx="5687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35</a:t>
            </a:r>
            <a:endParaRPr lang="en-US" altLang="zh-CN"/>
          </a:p>
        </p:txBody>
      </p:sp>
      <p:pic>
        <p:nvPicPr>
          <p:cNvPr id="4" name="内容占位符 3" descr="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54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WPS 演示</Application>
  <PresentationFormat>宽屏</PresentationFormat>
  <Paragraphs>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</cp:revision>
  <dcterms:created xsi:type="dcterms:W3CDTF">2018-10-15T05:28:34Z</dcterms:created>
  <dcterms:modified xsi:type="dcterms:W3CDTF">2018-10-15T07:04:14Z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